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65" r:id="rId6"/>
    <p:sldId id="260" r:id="rId7"/>
    <p:sldId id="261" r:id="rId8"/>
    <p:sldId id="262" r:id="rId9"/>
    <p:sldId id="259" r:id="rId10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10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58C32-19C9-43E2-8458-49AF7B9C7F39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37D4E5-5280-4E2B-A2A4-92E5BCE5F035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9404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37D4E5-5280-4E2B-A2A4-92E5BCE5F035}" type="slidenum">
              <a:rPr lang="ro-RO" smtClean="0"/>
              <a:t>1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61864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8358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86579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5022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61425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9681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56825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19750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86520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1388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98488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61632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CFF77-FC3A-4317-9A3B-726A11CCC13C}" type="datetimeFigureOut">
              <a:rPr lang="ro-RO" smtClean="0"/>
              <a:t>27.01.2020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2B87C-B430-4BB1-B81E-0B17FEAAB55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91367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ssetstore.unity.com/packages/tools/particles-effects/lightning-bolt-effect-for-unity-5947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o-RO" sz="10000" dirty="0" smtClean="0">
                <a:latin typeface="Carnivalee Freakshow" panose="02000000000000000000" pitchFamily="2" charset="0"/>
              </a:rPr>
              <a:t>Bombs</a:t>
            </a:r>
            <a:endParaRPr lang="ro-RO" sz="10000" dirty="0">
              <a:latin typeface="Carnivalee Freakshow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180" y="2132929"/>
            <a:ext cx="1028700" cy="11239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3021" y="2040854"/>
            <a:ext cx="139018" cy="2383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970" y="2132929"/>
            <a:ext cx="1028700" cy="11239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811" y="2040854"/>
            <a:ext cx="139018" cy="238317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6529081" y="4428454"/>
            <a:ext cx="4982361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 smtClean="0">
                <a:latin typeface="Carnivalee Freakshow" panose="02000000000000000000" pitchFamily="2" charset="0"/>
              </a:rPr>
              <a:t>De Hasciar Vlad Andrei</a:t>
            </a:r>
          </a:p>
          <a:p>
            <a:r>
              <a:rPr lang="ro-RO" dirty="0" smtClean="0">
                <a:latin typeface="Carnivalee Freakshow" panose="02000000000000000000" pitchFamily="2" charset="0"/>
              </a:rPr>
              <a:t>       Si Dunca Ioana Florentina</a:t>
            </a:r>
            <a:endParaRPr lang="ro-RO" dirty="0">
              <a:latin typeface="Carnivalee Freakshow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86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o-RO" sz="6600" dirty="0" smtClean="0">
                <a:latin typeface="Carnivalee Freakshow" panose="02000000000000000000" pitchFamily="2" charset="0"/>
              </a:rPr>
              <a:t>Documentatie</a:t>
            </a:r>
            <a:endParaRPr lang="ro-RO" sz="6600" dirty="0">
              <a:latin typeface="Carnivalee Freakshow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5909" y="1590261"/>
            <a:ext cx="3378925" cy="536050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o-RO" dirty="0" smtClean="0"/>
              <a:t>Scripts:</a:t>
            </a:r>
          </a:p>
          <a:p>
            <a:pPr lvl="1"/>
            <a:r>
              <a:rPr lang="ro-RO" dirty="0" smtClean="0"/>
              <a:t>Bomb_Movement</a:t>
            </a:r>
          </a:p>
          <a:p>
            <a:pPr lvl="1"/>
            <a:r>
              <a:rPr lang="ro-RO" dirty="0"/>
              <a:t>Obstacle_Spawner</a:t>
            </a:r>
            <a:endParaRPr lang="ro-RO" dirty="0" smtClean="0"/>
          </a:p>
          <a:p>
            <a:pPr lvl="1"/>
            <a:r>
              <a:rPr lang="ro-RO" dirty="0" smtClean="0"/>
              <a:t>Camera_Shake</a:t>
            </a:r>
          </a:p>
          <a:p>
            <a:pPr lvl="1"/>
            <a:r>
              <a:rPr lang="ro-RO" dirty="0" smtClean="0"/>
              <a:t>Chaos_Controller</a:t>
            </a:r>
          </a:p>
          <a:p>
            <a:pPr lvl="1"/>
            <a:r>
              <a:rPr lang="ro-RO" dirty="0" smtClean="0"/>
              <a:t>Destroyer</a:t>
            </a:r>
          </a:p>
          <a:p>
            <a:pPr lvl="1"/>
            <a:r>
              <a:rPr lang="ro-RO" dirty="0" smtClean="0"/>
              <a:t>Finger</a:t>
            </a:r>
          </a:p>
          <a:p>
            <a:pPr lvl="1"/>
            <a:r>
              <a:rPr lang="ro-RO" dirty="0" smtClean="0"/>
              <a:t>Game_Controller</a:t>
            </a:r>
          </a:p>
          <a:p>
            <a:pPr lvl="1"/>
            <a:r>
              <a:rPr lang="ro-RO" dirty="0" smtClean="0"/>
              <a:t>Gyro</a:t>
            </a:r>
          </a:p>
          <a:p>
            <a:pPr lvl="1"/>
            <a:r>
              <a:rPr lang="ro-RO" dirty="0" smtClean="0"/>
              <a:t>Initial_Explosion</a:t>
            </a:r>
          </a:p>
          <a:p>
            <a:pPr lvl="1"/>
            <a:r>
              <a:rPr lang="ro-RO" dirty="0" smtClean="0"/>
              <a:t>LightningBoltScript</a:t>
            </a:r>
          </a:p>
          <a:p>
            <a:pPr lvl="1"/>
            <a:r>
              <a:rPr lang="ro-RO" dirty="0" smtClean="0"/>
              <a:t>Master_Volume</a:t>
            </a:r>
          </a:p>
          <a:p>
            <a:pPr lvl="1"/>
            <a:r>
              <a:rPr lang="ro-RO" dirty="0" smtClean="0"/>
              <a:t>Music</a:t>
            </a:r>
          </a:p>
          <a:p>
            <a:pPr lvl="1"/>
            <a:r>
              <a:rPr lang="ro-RO" dirty="0" smtClean="0"/>
              <a:t>Number_Anim</a:t>
            </a:r>
          </a:p>
          <a:p>
            <a:pPr lvl="1"/>
            <a:r>
              <a:rPr lang="ro-RO" dirty="0" smtClean="0"/>
              <a:t>Pick_Ups</a:t>
            </a:r>
          </a:p>
          <a:p>
            <a:pPr lvl="1"/>
            <a:r>
              <a:rPr lang="ro-RO" dirty="0"/>
              <a:t>Save_System</a:t>
            </a:r>
            <a:endParaRPr lang="ro-RO" dirty="0" smtClean="0"/>
          </a:p>
          <a:p>
            <a:pPr lvl="1"/>
            <a:r>
              <a:rPr lang="ro-RO" dirty="0"/>
              <a:t>Player_Data</a:t>
            </a:r>
            <a:endParaRPr lang="ro-RO" dirty="0" smtClean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19798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o-RO" sz="6000" dirty="0" smtClean="0">
                <a:latin typeface="Carnivalee Freakshow" panose="02000000000000000000" pitchFamily="2" charset="0"/>
              </a:rPr>
              <a:t>Bombs</a:t>
            </a:r>
            <a:endParaRPr lang="ro-RO" sz="6000" dirty="0">
              <a:latin typeface="Carnivalee Freakshow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04" y="1825625"/>
            <a:ext cx="5804453" cy="4351338"/>
          </a:xfrm>
        </p:spPr>
        <p:txBody>
          <a:bodyPr/>
          <a:lstStyle/>
          <a:p>
            <a:pPr marL="0" indent="0">
              <a:buNone/>
            </a:pPr>
            <a:r>
              <a:rPr lang="ro-RO" dirty="0" smtClean="0"/>
              <a:t>Bomb_Movement</a:t>
            </a:r>
          </a:p>
          <a:p>
            <a:pPr lvl="1"/>
            <a:r>
              <a:rPr lang="ro-RO" dirty="0"/>
              <a:t>Start</a:t>
            </a:r>
            <a:r>
              <a:rPr lang="ro-RO" dirty="0" smtClean="0"/>
              <a:t>() – generează punctul de plecare și destinația random a bombei și calculează tangența unghiului de la punctul de plecare la destinație</a:t>
            </a:r>
          </a:p>
          <a:p>
            <a:pPr marL="914400" lvl="2" indent="0">
              <a:buNone/>
            </a:pPr>
            <a:r>
              <a:rPr lang="ro-RO" sz="2400" dirty="0" smtClean="0"/>
              <a:t>-destinația va fi mereu pe partea opusă punctului de plecare</a:t>
            </a:r>
          </a:p>
          <a:p>
            <a:pPr lvl="1"/>
            <a:r>
              <a:rPr lang="ro-RO" dirty="0"/>
              <a:t>FixedUpdate</a:t>
            </a:r>
            <a:r>
              <a:rPr lang="ro-RO" dirty="0" smtClean="0"/>
              <a:t>() – mută bombele și verifică dacă trebuie scoase din joc</a:t>
            </a:r>
          </a:p>
          <a:p>
            <a:pPr marL="914400" lvl="2" indent="0">
              <a:buNone/>
            </a:pPr>
            <a:r>
              <a:rPr lang="ro-RO" sz="2400" dirty="0" smtClean="0"/>
              <a:t>- Funcția update e „</a:t>
            </a:r>
            <a:r>
              <a:rPr lang="ro-RO" sz="2400" dirty="0"/>
              <a:t>Fixed</a:t>
            </a:r>
            <a:r>
              <a:rPr lang="ro-RO" sz="2400" dirty="0" smtClean="0"/>
              <a:t>” pentru ca viteza bombelor să nu depindă de frame rate</a:t>
            </a:r>
          </a:p>
          <a:p>
            <a:pPr lvl="1"/>
            <a:endParaRPr lang="ro-RO" dirty="0" smtClean="0"/>
          </a:p>
          <a:p>
            <a:pPr lvl="1"/>
            <a:endParaRPr lang="ro-RO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387547" y="1825625"/>
            <a:ext cx="5804453" cy="45577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o-RO" dirty="0"/>
              <a:t>Obstacle_Spawner</a:t>
            </a:r>
            <a:endParaRPr lang="ro-RO" dirty="0" smtClean="0"/>
          </a:p>
          <a:p>
            <a:pPr lvl="1"/>
            <a:r>
              <a:rPr lang="ro-RO" dirty="0" smtClean="0"/>
              <a:t>Update() – continuă să spawneze bombe dacă jocul nu e pierdut și oprește scaderea timpului dintre spawn-uri dacă jocul e pierdut</a:t>
            </a:r>
          </a:p>
          <a:p>
            <a:pPr lvl="1"/>
            <a:r>
              <a:rPr lang="ro-RO" dirty="0" smtClean="0"/>
              <a:t>Spawn_Bomb() – inițializeaza o bombă dacă timpul de la ultimul spawn depașeste rata curentă de spawn</a:t>
            </a:r>
          </a:p>
          <a:p>
            <a:pPr lvl="1"/>
            <a:r>
              <a:rPr lang="ro-RO" dirty="0"/>
              <a:t>SpawnRate_Decrement</a:t>
            </a:r>
            <a:r>
              <a:rPr lang="ro-RO" dirty="0" smtClean="0"/>
              <a:t>() – scade rata de spawn proporțional cu cât de mult a scăzut deja</a:t>
            </a:r>
          </a:p>
          <a:p>
            <a:pPr lvl="1"/>
            <a:r>
              <a:rPr lang="ro-RO" dirty="0"/>
              <a:t>Spawn_Star_Check</a:t>
            </a:r>
            <a:r>
              <a:rPr lang="ro-RO" dirty="0" smtClean="0"/>
              <a:t>() – 2% sansa sa spawneze o bomba in fiecare secunda</a:t>
            </a:r>
          </a:p>
          <a:p>
            <a:pPr lvl="1"/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49755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o-RO" sz="5000" dirty="0" smtClean="0">
                <a:latin typeface="Carnivalee Freakshow" panose="02000000000000000000" pitchFamily="2" charset="0"/>
              </a:rPr>
              <a:t>Explosions</a:t>
            </a:r>
            <a:endParaRPr lang="ro-RO" sz="5000" dirty="0">
              <a:latin typeface="Carnivalee Freakshow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1690688"/>
            <a:ext cx="4445000" cy="4351338"/>
          </a:xfrm>
        </p:spPr>
        <p:txBody>
          <a:bodyPr/>
          <a:lstStyle/>
          <a:p>
            <a:pPr marL="0" indent="0">
              <a:buNone/>
            </a:pPr>
            <a:r>
              <a:rPr lang="ro-RO" dirty="0" smtClean="0"/>
              <a:t>Destroyer – distruge obiectul dupa un anumit număr de secunde</a:t>
            </a:r>
          </a:p>
          <a:p>
            <a:pPr lvl="1"/>
            <a:r>
              <a:rPr lang="ro-RO" dirty="0" smtClean="0"/>
              <a:t>Dacă e o explozie tremură camera și rulează audioul de explozie</a:t>
            </a:r>
          </a:p>
          <a:p>
            <a:pPr lvl="1"/>
            <a:endParaRPr lang="ro-RO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690688"/>
            <a:ext cx="4445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o-RO" dirty="0" smtClean="0"/>
              <a:t>Initial_Explosion</a:t>
            </a:r>
          </a:p>
          <a:p>
            <a:pPr lvl="1"/>
            <a:r>
              <a:rPr lang="ro-RO" dirty="0"/>
              <a:t>OnTriggerStay(Collider col</a:t>
            </a:r>
            <a:r>
              <a:rPr lang="ro-RO" dirty="0" smtClean="0"/>
              <a:t>)- declanșează exploziile bombelor una cate una </a:t>
            </a:r>
          </a:p>
          <a:p>
            <a:pPr lvl="1"/>
            <a:r>
              <a:rPr lang="ro-RO" dirty="0"/>
              <a:t>Update</a:t>
            </a:r>
            <a:r>
              <a:rPr lang="ro-RO" dirty="0" smtClean="0"/>
              <a:t>() – declanșează </a:t>
            </a:r>
            <a:r>
              <a:rPr lang="ro-RO" dirty="0"/>
              <a:t>exploziile bombelor </a:t>
            </a:r>
            <a:r>
              <a:rPr lang="ro-RO" dirty="0" smtClean="0"/>
              <a:t>simultan</a:t>
            </a:r>
          </a:p>
        </p:txBody>
      </p:sp>
    </p:spTree>
    <p:extLst>
      <p:ext uri="{BB962C8B-B14F-4D97-AF65-F5344CB8AC3E}">
        <p14:creationId xmlns:p14="http://schemas.microsoft.com/office/powerpoint/2010/main" val="152311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smtClean="0"/>
              <a:t>Game_Controller </a:t>
            </a:r>
          </a:p>
          <a:p>
            <a:pPr lvl="1"/>
            <a:r>
              <a:rPr lang="ro-RO" dirty="0" smtClean="0"/>
              <a:t>Update()- controlează </a:t>
            </a:r>
            <a:r>
              <a:rPr lang="ro-RO" dirty="0"/>
              <a:t>stagiile jocului</a:t>
            </a:r>
          </a:p>
          <a:p>
            <a:pPr lvl="1"/>
            <a:r>
              <a:rPr lang="ro-RO" dirty="0"/>
              <a:t>Run_Routine</a:t>
            </a:r>
            <a:r>
              <a:rPr lang="ro-RO" dirty="0" smtClean="0"/>
              <a:t>() – se execută când jocul rulează</a:t>
            </a:r>
          </a:p>
          <a:p>
            <a:pPr lvl="1"/>
            <a:r>
              <a:rPr lang="ro-RO" dirty="0"/>
              <a:t>Lose_Screen</a:t>
            </a:r>
            <a:r>
              <a:rPr lang="ro-RO" dirty="0" smtClean="0"/>
              <a:t>() – se execută când jocul e pierdut</a:t>
            </a:r>
          </a:p>
          <a:p>
            <a:pPr lvl="1"/>
            <a:r>
              <a:rPr lang="ro-RO" dirty="0"/>
              <a:t>Restart</a:t>
            </a:r>
            <a:r>
              <a:rPr lang="ro-RO" dirty="0" smtClean="0"/>
              <a:t>() – se execută când butonul de restart e apăsat</a:t>
            </a:r>
            <a:endParaRPr lang="ro-RO" b="1" dirty="0"/>
          </a:p>
        </p:txBody>
      </p:sp>
    </p:spTree>
    <p:extLst>
      <p:ext uri="{BB962C8B-B14F-4D97-AF65-F5344CB8AC3E}">
        <p14:creationId xmlns:p14="http://schemas.microsoft.com/office/powerpoint/2010/main" val="257123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o-RO" sz="5000" dirty="0" smtClean="0">
                <a:latin typeface="Carnivalee Freakshow" panose="02000000000000000000" pitchFamily="2" charset="0"/>
              </a:rPr>
              <a:t>Lightning</a:t>
            </a:r>
            <a:endParaRPr lang="ro-RO" sz="5000" dirty="0">
              <a:latin typeface="Carnivalee Freakshow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1001" y="1978024"/>
            <a:ext cx="4953000" cy="4488089"/>
          </a:xfrm>
        </p:spPr>
        <p:txBody>
          <a:bodyPr/>
          <a:lstStyle/>
          <a:p>
            <a:pPr marL="0" indent="0">
              <a:buNone/>
            </a:pPr>
            <a:r>
              <a:rPr lang="ro-RO" dirty="0" smtClean="0"/>
              <a:t>LightningBoltScript</a:t>
            </a:r>
          </a:p>
          <a:p>
            <a:pPr lvl="1"/>
            <a:r>
              <a:rPr lang="ro-RO" dirty="0" smtClean="0"/>
              <a:t>Free asset modificat pentru proiect</a:t>
            </a:r>
          </a:p>
          <a:p>
            <a:pPr marL="0" indent="0">
              <a:buNone/>
            </a:pPr>
            <a:r>
              <a:rPr lang="ro-RO" dirty="0" smtClean="0">
                <a:hlinkClick r:id="rId2"/>
              </a:rPr>
              <a:t>  </a:t>
            </a:r>
          </a:p>
          <a:p>
            <a:pPr marL="0" indent="0">
              <a:buNone/>
            </a:pPr>
            <a:r>
              <a:rPr lang="ro-RO" dirty="0" smtClean="0">
                <a:hlinkClick r:id="rId2"/>
              </a:rPr>
              <a:t> </a:t>
            </a:r>
            <a:r>
              <a:rPr lang="ro-RO" dirty="0" smtClean="0"/>
              <a:t>Source: </a:t>
            </a:r>
            <a:r>
              <a:rPr lang="ro-RO" dirty="0">
                <a:hlinkClick r:id="rId2"/>
              </a:rPr>
              <a:t>https://assetstore.unity.com/packages/tools/particles-effects/lightning-bolt-effect-for-unity-59471</a:t>
            </a:r>
            <a:endParaRPr lang="ro-RO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4"/>
            <a:ext cx="4953000" cy="4488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o-RO" dirty="0" smtClean="0"/>
              <a:t>Chaos_Controlller </a:t>
            </a:r>
          </a:p>
          <a:p>
            <a:pPr lvl="1"/>
            <a:r>
              <a:rPr lang="ro-RO" dirty="0" smtClean="0"/>
              <a:t>Update() - adaugă haos la fulger dacă unul dintre capete nu este conectat cu un deget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5982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sz="5000" dirty="0" smtClean="0">
                <a:latin typeface="Carnivalee Freakshow" panose="02000000000000000000" pitchFamily="2" charset="0"/>
              </a:rPr>
              <a:t>Music</a:t>
            </a:r>
            <a:endParaRPr lang="ro-RO" sz="5000" dirty="0">
              <a:latin typeface="Carnivalee Freakshow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2114" y="1978025"/>
            <a:ext cx="5141686" cy="4351338"/>
          </a:xfrm>
        </p:spPr>
        <p:txBody>
          <a:bodyPr/>
          <a:lstStyle/>
          <a:p>
            <a:pPr marL="0" indent="0">
              <a:buNone/>
            </a:pPr>
            <a:r>
              <a:rPr lang="ro-RO" dirty="0" smtClean="0"/>
              <a:t>Master_Volume</a:t>
            </a:r>
          </a:p>
          <a:p>
            <a:pPr lvl="1"/>
            <a:r>
              <a:rPr lang="ro-RO" dirty="0"/>
              <a:t>Update</a:t>
            </a:r>
            <a:r>
              <a:rPr lang="ro-RO" dirty="0" smtClean="0"/>
              <a:t>() – controlează volumul muzicii în funcție de butonul de volum</a:t>
            </a:r>
            <a:endParaRPr lang="ro-RO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5"/>
            <a:ext cx="51416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o-RO" dirty="0" smtClean="0"/>
              <a:t>Music</a:t>
            </a:r>
          </a:p>
          <a:p>
            <a:pPr lvl="1"/>
            <a:r>
              <a:rPr lang="ro-RO" dirty="0"/>
              <a:t>Update</a:t>
            </a:r>
            <a:r>
              <a:rPr lang="ro-RO" dirty="0" smtClean="0"/>
              <a:t>() – setează piesa în funcție de scor</a:t>
            </a:r>
          </a:p>
          <a:p>
            <a:pPr lvl="1"/>
            <a:r>
              <a:rPr lang="ro-RO" dirty="0"/>
              <a:t>Transition_In</a:t>
            </a:r>
            <a:r>
              <a:rPr lang="ro-RO" dirty="0" smtClean="0"/>
              <a:t>() &amp; Transition_Out() – timp de tranziție </a:t>
            </a:r>
            <a:r>
              <a:rPr lang="ro-RO" dirty="0"/>
              <a:t>î</a:t>
            </a:r>
            <a:r>
              <a:rPr lang="ro-RO" dirty="0" smtClean="0"/>
              <a:t>ntre piese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023334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sz="5000" dirty="0" smtClean="0">
                <a:latin typeface="Carnivalee Freakshow" panose="02000000000000000000" pitchFamily="2" charset="0"/>
              </a:rPr>
              <a:t>Touch</a:t>
            </a:r>
            <a:endParaRPr lang="ro-RO" sz="5000" dirty="0">
              <a:latin typeface="Carnivalee Freakshow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38486" cy="4351338"/>
          </a:xfrm>
        </p:spPr>
        <p:txBody>
          <a:bodyPr/>
          <a:lstStyle/>
          <a:p>
            <a:pPr marL="0" indent="0">
              <a:buNone/>
            </a:pPr>
            <a:r>
              <a:rPr lang="ro-RO" dirty="0" smtClean="0"/>
              <a:t>Check_Touch</a:t>
            </a:r>
          </a:p>
          <a:p>
            <a:pPr lvl="1"/>
            <a:r>
              <a:rPr lang="ro-RO" dirty="0"/>
              <a:t>Check(string touched</a:t>
            </a:r>
            <a:r>
              <a:rPr lang="ro-RO" dirty="0" smtClean="0"/>
              <a:t>) – Verifică dacă un obiect cu tag-ul </a:t>
            </a:r>
            <a:r>
              <a:rPr lang="ro-RO" i="1" dirty="0" smtClean="0"/>
              <a:t>touched </a:t>
            </a:r>
            <a:r>
              <a:rPr lang="ro-RO" dirty="0" smtClean="0"/>
              <a:t>este apăsat cu un deget</a:t>
            </a:r>
          </a:p>
          <a:p>
            <a:pPr lvl="2"/>
            <a:r>
              <a:rPr lang="ro-RO" dirty="0" smtClean="0"/>
              <a:t>Funcția poate fi accesată din orice script</a:t>
            </a:r>
            <a:endParaRPr lang="ro-RO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95999" y="1830388"/>
            <a:ext cx="5462589" cy="4799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o-RO" dirty="0" smtClean="0"/>
              <a:t>Touch</a:t>
            </a:r>
          </a:p>
          <a:p>
            <a:pPr lvl="1"/>
            <a:r>
              <a:rPr lang="ro-RO" dirty="0" smtClean="0"/>
              <a:t>Start() – stochează dimensiunile ecranului</a:t>
            </a:r>
          </a:p>
          <a:p>
            <a:pPr lvl="1"/>
            <a:r>
              <a:rPr lang="ro-RO" dirty="0" smtClean="0"/>
              <a:t>Update() – verifică dacă poate să lege unul din capetele laserului de o apăsare pe ecran  </a:t>
            </a:r>
          </a:p>
          <a:p>
            <a:pPr lvl="1"/>
            <a:r>
              <a:rPr lang="ro-RO" dirty="0"/>
              <a:t> </a:t>
            </a:r>
            <a:r>
              <a:rPr lang="ro-RO" dirty="0" smtClean="0"/>
              <a:t>Void </a:t>
            </a:r>
            <a:r>
              <a:rPr lang="ro-RO" dirty="0"/>
              <a:t>Follow_Fingers</a:t>
            </a:r>
            <a:r>
              <a:rPr lang="ro-RO" dirty="0" smtClean="0"/>
              <a:t>() – urmărește apăsarea de ecran de care e legat</a:t>
            </a:r>
          </a:p>
          <a:p>
            <a:pPr lvl="1"/>
            <a:r>
              <a:rPr lang="ro-RO" dirty="0" smtClean="0"/>
              <a:t>Set_Circular_Position(Vector2 B) – mișcă degetul în jurul unei raze cu centrul la poziția celuilalt capăt de laser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194173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o-RO" sz="5000" dirty="0" smtClean="0">
                <a:latin typeface="Carnivalee Freakshow" panose="02000000000000000000" pitchFamily="2" charset="0"/>
              </a:rPr>
              <a:t>Miscellaneous</a:t>
            </a:r>
            <a:endParaRPr lang="ro-RO" sz="5000" dirty="0">
              <a:latin typeface="Carnivalee Freakshow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9514" y="1462440"/>
            <a:ext cx="4575629" cy="1280432"/>
          </a:xfrm>
        </p:spPr>
        <p:txBody>
          <a:bodyPr/>
          <a:lstStyle/>
          <a:p>
            <a:pPr marL="0" indent="0">
              <a:buNone/>
            </a:pPr>
            <a:r>
              <a:rPr lang="ro-RO" dirty="0" smtClean="0"/>
              <a:t>Camera_Shake</a:t>
            </a:r>
          </a:p>
          <a:p>
            <a:pPr lvl="1"/>
            <a:r>
              <a:rPr lang="ro-RO" dirty="0" smtClean="0"/>
              <a:t>Controlează componenta de animație a camerei</a:t>
            </a:r>
            <a:endParaRPr lang="ro-RO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49514" y="2742872"/>
            <a:ext cx="4953000" cy="3090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o-RO" dirty="0" smtClean="0"/>
              <a:t>Number_Anim</a:t>
            </a:r>
          </a:p>
          <a:p>
            <a:pPr lvl="1"/>
            <a:r>
              <a:rPr lang="ro-RO" dirty="0"/>
              <a:t>Update</a:t>
            </a:r>
            <a:r>
              <a:rPr lang="ro-RO" dirty="0" smtClean="0"/>
              <a:t>() – animează numărul care indică scorul când scorul crește</a:t>
            </a:r>
          </a:p>
          <a:p>
            <a:pPr lvl="1"/>
            <a:r>
              <a:rPr lang="ro-RO" dirty="0"/>
              <a:t>Sound_Scored</a:t>
            </a:r>
            <a:r>
              <a:rPr lang="ro-RO" dirty="0" smtClean="0"/>
              <a:t>() – efectul de sunet cand scorul crește</a:t>
            </a:r>
            <a:endParaRPr lang="ro-RO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0828" y="4813707"/>
            <a:ext cx="4953000" cy="3090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o-RO" dirty="0" smtClean="0"/>
              <a:t>Gyro</a:t>
            </a:r>
          </a:p>
          <a:p>
            <a:pPr lvl="1"/>
            <a:r>
              <a:rPr lang="ro-RO" dirty="0" smtClean="0"/>
              <a:t>Update()- mișcă puțin camera în funcție de orientarea dispozitivului</a:t>
            </a:r>
            <a:endParaRPr lang="ro-RO" dirty="0"/>
          </a:p>
        </p:txBody>
      </p:sp>
      <p:sp>
        <p:nvSpPr>
          <p:cNvPr id="4" name="TextBox 3"/>
          <p:cNvSpPr txBox="1"/>
          <p:nvPr/>
        </p:nvSpPr>
        <p:spPr>
          <a:xfrm>
            <a:off x="6423377" y="1825626"/>
            <a:ext cx="45720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dirty="0" smtClean="0"/>
              <a:t>Save_System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o-RO" sz="2400" dirty="0"/>
              <a:t>Save_Player</a:t>
            </a:r>
            <a:r>
              <a:rPr lang="ro-RO" sz="2400" dirty="0" smtClean="0"/>
              <a:t>() – </a:t>
            </a:r>
            <a:r>
              <a:rPr lang="ro-RO" sz="2400" dirty="0" smtClean="0"/>
              <a:t>salvează </a:t>
            </a:r>
            <a:r>
              <a:rPr lang="ro-RO" sz="2400" dirty="0" smtClean="0"/>
              <a:t>datele jocului </a:t>
            </a:r>
            <a:r>
              <a:rPr lang="ro-RO" sz="2400" dirty="0" smtClean="0"/>
              <a:t>într-un fișier </a:t>
            </a:r>
            <a:r>
              <a:rPr lang="ro-RO" sz="2400" dirty="0" smtClean="0"/>
              <a:t>binar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o-RO" sz="2400" dirty="0"/>
              <a:t>Load_Player</a:t>
            </a:r>
            <a:r>
              <a:rPr lang="ro-RO" sz="2400" dirty="0" smtClean="0"/>
              <a:t>() – </a:t>
            </a:r>
            <a:r>
              <a:rPr lang="ro-RO" sz="2400" dirty="0" smtClean="0"/>
              <a:t>decriptează </a:t>
            </a:r>
            <a:r>
              <a:rPr lang="ro-RO" sz="2400" dirty="0"/>
              <a:t>ș</a:t>
            </a:r>
            <a:r>
              <a:rPr lang="ro-RO" sz="2400" dirty="0" smtClean="0"/>
              <a:t>i returnează </a:t>
            </a:r>
            <a:r>
              <a:rPr lang="ro-RO" sz="2400" dirty="0" smtClean="0"/>
              <a:t>datele salvate anterior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ro-RO" dirty="0"/>
          </a:p>
        </p:txBody>
      </p:sp>
      <p:sp>
        <p:nvSpPr>
          <p:cNvPr id="5" name="TextBox 4"/>
          <p:cNvSpPr txBox="1"/>
          <p:nvPr/>
        </p:nvSpPr>
        <p:spPr>
          <a:xfrm>
            <a:off x="6423377" y="4639462"/>
            <a:ext cx="4572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dirty="0" smtClean="0"/>
              <a:t>Player_Data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400" dirty="0"/>
              <a:t>V</a:t>
            </a:r>
            <a:r>
              <a:rPr lang="ro-RO" sz="2400" dirty="0" smtClean="0"/>
              <a:t>alorile care vor fi salvate</a:t>
            </a: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1281989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448</Words>
  <Application>Microsoft Office PowerPoint</Application>
  <PresentationFormat>Widescreen</PresentationFormat>
  <Paragraphs>79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Carnivalee Freakshow</vt:lpstr>
      <vt:lpstr>Office Theme</vt:lpstr>
      <vt:lpstr>Bombs</vt:lpstr>
      <vt:lpstr>Documentatie</vt:lpstr>
      <vt:lpstr>Bombs</vt:lpstr>
      <vt:lpstr>Explosions</vt:lpstr>
      <vt:lpstr>PowerPoint Presentation</vt:lpstr>
      <vt:lpstr>Lightning</vt:lpstr>
      <vt:lpstr>Music</vt:lpstr>
      <vt:lpstr>Touch</vt:lpstr>
      <vt:lpstr>Miscellaneous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</dc:title>
  <dc:creator>Vlad Hasciar</dc:creator>
  <cp:lastModifiedBy>Vlad Hasciar</cp:lastModifiedBy>
  <cp:revision>23</cp:revision>
  <dcterms:created xsi:type="dcterms:W3CDTF">2020-01-14T11:06:45Z</dcterms:created>
  <dcterms:modified xsi:type="dcterms:W3CDTF">2020-01-27T14:46:55Z</dcterms:modified>
</cp:coreProperties>
</file>

<file path=docProps/thumbnail.jpeg>
</file>